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0"/>
  </p:notesMasterIdLst>
  <p:sldIdLst>
    <p:sldId id="256" r:id="rId13"/>
    <p:sldId id="257"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89" r:id="rId37"/>
    <p:sldId id="291" r:id="rId38"/>
    <p:sldId id="280" r:id="rId39"/>
    <p:sldId id="281" r:id="rId40"/>
    <p:sldId id="283" r:id="rId41"/>
    <p:sldId id="284" r:id="rId42"/>
    <p:sldId id="285" r:id="rId43"/>
    <p:sldId id="286" r:id="rId44"/>
    <p:sldId id="292" r:id="rId45"/>
    <p:sldId id="290" r:id="rId46"/>
    <p:sldId id="278" r:id="rId47"/>
    <p:sldId id="279" r:id="rId48"/>
    <p:sldId id="282" r:id="rId4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5" autoAdjust="0"/>
    <p:restoredTop sz="94694"/>
  </p:normalViewPr>
  <p:slideViewPr>
    <p:cSldViewPr snapToGrid="0" snapToObjects="1">
      <p:cViewPr varScale="1">
        <p:scale>
          <a:sx n="108" d="100"/>
          <a:sy n="108" d="100"/>
        </p:scale>
        <p:origin x="5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27</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28</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29</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30</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31</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32</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33</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extLst>
      <p:ext uri="{BB962C8B-B14F-4D97-AF65-F5344CB8AC3E}">
        <p14:creationId xmlns:p14="http://schemas.microsoft.com/office/powerpoint/2010/main" val="331964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35</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36</a:t>
            </a:fld>
            <a:endParaRPr lang="en-US" sz="1900"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37</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11/3/2020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11/3/2020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Design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11/3/2020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MFCD</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Add things here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err="1">
                <a:solidFill>
                  <a:srgbClr val="FFFFFF"/>
                </a:solidFill>
                <a:latin typeface="Gulim"/>
                <a:ea typeface="DejaVu Sans"/>
              </a:rPr>
              <a:t>Misc</a:t>
            </a:r>
            <a:r>
              <a:rPr lang="en-US" sz="2800" b="1" strike="noStrike" spc="-1" dirty="0">
                <a:solidFill>
                  <a:srgbClr val="FFFFFF"/>
                </a:solidFill>
                <a:latin typeface="Gulim"/>
                <a:ea typeface="DejaVu Sans"/>
              </a:rPr>
              <a:t>:</a:t>
            </a:r>
          </a:p>
          <a:p>
            <a:pPr marL="228600" indent="-227880">
              <a:lnSpc>
                <a:spcPct val="90000"/>
              </a:lnSpc>
              <a:spcBef>
                <a:spcPts val="1001"/>
              </a:spcBef>
              <a:buClr>
                <a:srgbClr val="FFFFFF"/>
              </a:buClr>
              <a:buFont typeface="Arial"/>
              <a:buChar char="•"/>
            </a:pPr>
            <a:r>
              <a:rPr lang="en-US" sz="2000" b="0" strike="noStrike" spc="-1" dirty="0" err="1">
                <a:solidFill>
                  <a:srgbClr val="FFFFFF"/>
                </a:solidFill>
                <a:latin typeface="Gulim"/>
                <a:ea typeface="DejaVu Sans"/>
              </a:rPr>
              <a:t>Refrences</a:t>
            </a:r>
            <a:endParaRPr lang="en-US" sz="2000" b="0" strike="noStrike" spc="-1" dirty="0">
              <a:solidFill>
                <a:srgbClr val="FFFFFF"/>
              </a:solidFill>
              <a:latin typeface="Gulim"/>
              <a:ea typeface="DejaVu Sans"/>
            </a:endParaRPr>
          </a:p>
          <a:p>
            <a:pPr marL="228600" indent="-227880">
              <a:lnSpc>
                <a:spcPct val="90000"/>
              </a:lnSpc>
              <a:spcBef>
                <a:spcPts val="1001"/>
              </a:spcBef>
              <a:buClr>
                <a:srgbClr val="FFFFFF"/>
              </a:buClr>
              <a:buFont typeface="Arial"/>
              <a:buChar char="•"/>
            </a:pPr>
            <a:r>
              <a:rPr lang="en-US" sz="2000" spc="-1" dirty="0">
                <a:solidFill>
                  <a:srgbClr val="FFFFFF"/>
                </a:solidFill>
                <a:latin typeface="Gulim"/>
              </a:rPr>
              <a:t>Glossary</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21" y="227791"/>
            <a:ext cx="9879650" cy="6197471"/>
          </a:xfrm>
          <a:prstGeom prst="rect">
            <a:avLst/>
          </a:prstGeom>
        </p:spPr>
      </p:pic>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27</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28</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11/3/2020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29</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30</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dirty="0">
                <a:solidFill>
                  <a:srgbClr val="5F5F5F"/>
                </a:solidFill>
                <a:latin typeface="Gulim"/>
                <a:ea typeface="DejaVu Sans"/>
              </a:rPr>
              <a:t>User Stories:</a:t>
            </a:r>
            <a:endParaRPr lang="en-US" sz="4400" b="0" strike="noStrike" spc="-1" dirty="0">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dirty="0">
                <a:solidFill>
                  <a:srgbClr val="404040"/>
                </a:solidFill>
                <a:latin typeface="Gulim"/>
                <a:ea typeface="DejaVu Sans"/>
              </a:rPr>
              <a:t>Add user stories</a:t>
            </a:r>
            <a:endParaRPr lang="en-US" sz="1400" b="0" strike="noStrike" spc="-1" dirty="0">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extLst>
      <p:ext uri="{BB962C8B-B14F-4D97-AF65-F5344CB8AC3E}">
        <p14:creationId xmlns:p14="http://schemas.microsoft.com/office/powerpoint/2010/main" val="83756502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35</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36</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37</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11/3/2020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pc="-1" dirty="0">
                <a:solidFill>
                  <a:srgbClr val="FFFFFF"/>
                </a:solidFill>
                <a:latin typeface="Gulim"/>
              </a:rPr>
              <a:t>CS 410 – Team Yellow – </a:t>
            </a:r>
            <a:r>
              <a:rPr lang="en-US" sz="1200" b="1" spc="-1" dirty="0" err="1">
                <a:solidFill>
                  <a:srgbClr val="FFFFFF"/>
                </a:solidFill>
                <a:latin typeface="Gulim"/>
              </a:rPr>
              <a:t>Load.In</a:t>
            </a:r>
            <a:r>
              <a:rPr lang="en-US" sz="1200" b="1" spc="-1" dirty="0">
                <a:solidFill>
                  <a:srgbClr val="FFFFFF"/>
                </a:solidFill>
                <a:latin typeface="Gulim"/>
              </a:rPr>
              <a:t> – Design </a:t>
            </a:r>
            <a:endParaRPr lang="en-US" sz="1200" spc="-1" dirty="0"/>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2971</TotalTime>
  <Words>1956</Words>
  <Application>Microsoft Office PowerPoint</Application>
  <PresentationFormat>Widescreen</PresentationFormat>
  <Paragraphs>383</Paragraphs>
  <Slides>37</Slides>
  <Notes>32</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37</vt:i4>
      </vt:variant>
    </vt:vector>
  </HeadingPairs>
  <TitlesOfParts>
    <vt:vector size="55"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221</cp:revision>
  <cp:lastPrinted>2020-10-15T02:45:41Z</cp:lastPrinted>
  <dcterms:created xsi:type="dcterms:W3CDTF">2020-09-10T01:29:18Z</dcterms:created>
  <dcterms:modified xsi:type="dcterms:W3CDTF">2020-11-04T01:07:45Z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